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0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11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4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68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46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2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78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843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826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1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38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05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83DC7-EBCE-43D2-BC02-13CB25554B7C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9C7FC-5BEB-4B96-90C8-9C3AF18EF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7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4515" y="1841242"/>
            <a:ext cx="10261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C’est une fête catholique.  C’est important en France parce que la majorité de français sont catholique.</a:t>
            </a:r>
          </a:p>
        </p:txBody>
      </p:sp>
    </p:spTree>
    <p:extLst>
      <p:ext uri="{BB962C8B-B14F-4D97-AF65-F5344CB8AC3E}">
        <p14:creationId xmlns:p14="http://schemas.microsoft.com/office/powerpoint/2010/main" val="2007915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8857" y="1981201"/>
            <a:ext cx="629194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La Toussaint honore tous les saints: connus ou inconnus.</a:t>
            </a:r>
            <a:endParaRPr lang="fr-FR" sz="8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828" y="2446695"/>
            <a:ext cx="6081146" cy="408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10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87086" y="1458687"/>
            <a:ext cx="62919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On fête la Toussaint le 1</a:t>
            </a:r>
            <a:r>
              <a:rPr lang="fr-FR" sz="6000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er</a:t>
            </a:r>
            <a:r>
              <a:rPr lang="fr-FR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 novembre. C’est date a été choisi par le pape dans les années 600 à cause des fêtes celtiques qui avait lieu la fin octobre.</a:t>
            </a:r>
            <a:endParaRPr lang="fr-FR" sz="6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571750"/>
            <a:ext cx="5715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87086" y="1841242"/>
            <a:ext cx="122790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Le 2 novembre, c’est le jour pour honoré les proches qui sont morts. (les proches = famille et amis).  Mais, les familles françaises vont aux cimetières le 1 novembre, parce que c’est un jour férié.  Ça veut dire que tous les business et les écoles sont fermés.</a:t>
            </a:r>
            <a:endParaRPr lang="fr-FR" sz="6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9600" y="2218613"/>
            <a:ext cx="640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Quand les français visitent les tombes de leurs proches, ils y mettent des fleurs.  La fleur traditionnelle de la Toussaint, c’est le chrysanthème.</a:t>
            </a:r>
            <a:endParaRPr lang="fr-FR" sz="5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33556"/>
          <a:stretch/>
        </p:blipFill>
        <p:spPr>
          <a:xfrm>
            <a:off x="0" y="1822496"/>
            <a:ext cx="5689600" cy="503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9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57355"/>
            <a:ext cx="554445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On France, il est considéré une politesse de donner des fleurs quand on est invité chez un ami.  Mais, on ne donne JAMAIS des chrysanthèmes parce qu’elles sont réservées pour les morts.</a:t>
            </a:r>
            <a:endParaRPr lang="fr-FR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637" r="5702"/>
          <a:stretch/>
        </p:blipFill>
        <p:spPr>
          <a:xfrm>
            <a:off x="5573484" y="1957355"/>
            <a:ext cx="6618516" cy="490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7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57355"/>
            <a:ext cx="80078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La Toussaint est une fête plus ou moins heureuse (pas triste).  C’est pour célébrer la vie des proches.  Tous les businesses se ferment, sauf les fleuristes.</a:t>
            </a:r>
          </a:p>
        </p:txBody>
      </p:sp>
      <p:pic>
        <p:nvPicPr>
          <p:cNvPr id="2050" name="Picture 2" descr="https://encrypted-tbn0.gstatic.com/images?q=tbn:ANd9GcRrOX-XH0CpHQn-cRWHoCOmtmw8uPmYqk-QSYqjcDWhDkNpKkX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805" y="2118281"/>
            <a:ext cx="3839960" cy="255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4673601"/>
            <a:ext cx="118477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44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ctr"/>
            <a:r>
              <a:rPr lang="fr-FR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Aussi, les enfants aiment la Toussant parce que les vacances scolaires commencent ce jour-là.</a:t>
            </a:r>
            <a:endParaRPr lang="fr-FR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48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271582"/>
            <a:ext cx="102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La Toussaint</a:t>
            </a:r>
            <a:endParaRPr 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57355"/>
            <a:ext cx="7215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Ces vacances s’appellent les vacances des patates, parce que traditionnellement, les enfants utilisaient ce temps pour aider leurs parents à récolter les pommes de terres (mais pas aujourd’hui, dans les </a:t>
            </a:r>
            <a:r>
              <a:rPr lang="fr-FR" sz="440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temps modernes </a:t>
            </a:r>
            <a:r>
              <a:rPr lang="fr-FR" sz="440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  <a:sym typeface="Wingdings" panose="05000000000000000000" pitchFamily="2" charset="2"/>
              </a:rPr>
              <a:t>)</a:t>
            </a:r>
            <a:r>
              <a:rPr lang="fr-FR" sz="440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endParaRPr lang="fr-FR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1026" name="Picture 2" descr="http://www.potatoes.com/files/5713/4202/4172/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36" y="3541275"/>
            <a:ext cx="4976864" cy="331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05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280</Words>
  <Application>Microsoft Office PowerPoint</Application>
  <PresentationFormat>Widescreen</PresentationFormat>
  <Paragraphs>18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Adobe Arabic</vt:lpstr>
      <vt:lpstr>Arial</vt:lpstr>
      <vt:lpstr>Calibri</vt:lpstr>
      <vt:lpstr>Calibri Light</vt:lpstr>
      <vt:lpstr>Giddyup Std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2013-10-28T11:25:19Z</dcterms:created>
  <dcterms:modified xsi:type="dcterms:W3CDTF">2013-10-28T12:01:56Z</dcterms:modified>
</cp:coreProperties>
</file>